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3" r:id="rId3"/>
    <p:sldId id="275" r:id="rId4"/>
    <p:sldId id="271" r:id="rId5"/>
    <p:sldId id="274" r:id="rId6"/>
    <p:sldId id="25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952A-03EC-4178-8EB8-146121077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43597-067D-465F-9EE2-F2011EB43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DD03D-409B-4227-8324-C7BB74D8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1529A-ED68-4338-8578-12093882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F6A-CD3D-4EC0-81FC-CF3DABE5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7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098C-9C2E-4347-9A1C-F4F77152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8BF57-CBCE-4EF7-8846-EBBDDDDF6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137DA-16CD-45E8-94B5-5052C1E6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A713-2C55-4C0A-B5A0-BDDACA00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3F38E-76C0-49F5-8135-DCB40461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1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991FF9-3E70-43DB-AD13-2D68CDFDF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60DF6-219E-49C5-9589-8D08F6400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864E7-62E7-4E54-BD5A-48C1752D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BBC91-5829-43B1-933A-A1A7A4B8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C526-B337-4AE4-B1A4-83424852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1EEF-EDAE-4498-926A-F8319849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15A9-6790-4DF2-98CB-E7683D80F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8053-FDD0-4F21-936F-C572D05F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733F7-6FD8-4847-8B37-2CA5FEBE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ACCB-8C31-4399-AA5F-BCDDC201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59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691E-4E97-4CB5-B550-F1C55777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E352D-1971-47D8-82C9-4AA15451F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3920-2273-452B-84E7-E94679BC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2E8BD-5114-4A64-93F7-E59B59CB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071A1-5427-4F96-AD07-860C364B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BBD8-AA44-44E6-8E73-E4FDC99C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5375-E786-4C67-9E15-1CC7C859F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D950-2303-4C59-A6C6-1C2307137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A9D30-4199-4633-9B8D-4D7BBE3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8D764-DA24-4D13-8D9B-E66978A7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19C72-1F98-4767-9D8B-FA15B3D4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9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33C3-1ED8-4E99-BDD3-EF551870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221D2-EF47-404A-BA6A-6159BBF2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F5B2-7153-4979-8F8F-73256A07D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4670A-E72C-406B-AD68-7453777D6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CA3F6-336C-4314-A704-9670914F4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30119-FBD9-430E-B660-4FBCADD7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95CB-63F6-4148-8EB6-1A75CA0F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EC21B-9314-4C54-AB3D-C16D3CF6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4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82BF-1381-47D7-A34F-3E45F921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06770-69FC-46D7-BB65-3694A7F3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4D4C6-6DEB-4432-AE79-30420196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23FB7-94DA-411F-8637-D6374ABA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4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2F8DF-91D1-45A5-A6FC-E838B2E7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C70B4-8C55-4698-856B-FD1A6E44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7FEFF-CFCD-4D32-A2DC-0D7FB145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74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FC5A-830B-4AC7-BA5F-B27513B9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15795-23C6-482A-970F-79EC61142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C44B2-5EA5-4B17-9AE7-810458C5B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F06BC-BACA-47B4-A5B3-2B2E0690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F70E3-0638-4E4C-BC92-90BD3E2A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38062-5371-43FD-AE60-69FA02A7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9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1033-13EA-4DED-B944-0452D1DC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3F58B-D5F9-4A8E-8F2F-5127C7A99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2B21-FE68-4DA6-A0E6-FA98B33E3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34ABC-F82E-4F40-AFEE-536C005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90278-060C-44C9-8798-71268441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5F51A-D968-431E-AF05-35860612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9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A5213-8DE5-41E5-9A9B-5A6C4100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61F34-773D-46E8-822A-705A66444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9BA25-46E8-4EE1-92EE-ECA87A983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6FCC9-0287-419C-B13F-6744CB3D994E}" type="datetimeFigureOut">
              <a:rPr lang="ko-KR" altLang="en-US" smtClean="0"/>
              <a:t>2019-06-07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9164-A431-4DBB-8727-C030D1F4F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CA032-723A-4FA4-8706-3F216B31E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001D7-B978-49C2-847F-9943A6F86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9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8D571-7FC1-43B1-9E49-9B70A846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300236"/>
            <a:ext cx="732438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4800" dirty="0"/>
              <a:t>Final Project</a:t>
            </a:r>
            <a:endParaRPr lang="en-US" altLang="ko-KR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403B4-A148-45CB-8BD7-F2B947F14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035848"/>
            <a:ext cx="7002924" cy="1393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latinLnBrk="0"/>
            <a:r>
              <a:rPr lang="ko-KR" altLang="en-US" sz="4000" dirty="0"/>
              <a:t>빈 강의실 찾는 웹서비스</a:t>
            </a:r>
            <a:endParaRPr lang="en-US" altLang="ko-KR" sz="4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b="1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40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59CAA-D733-4239-8CA8-4A5C729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dirty="0">
                <a:solidFill>
                  <a:schemeClr val="bg1"/>
                </a:solidFill>
              </a:rPr>
              <a:t>기존 계획과 </a:t>
            </a:r>
            <a:r>
              <a:rPr lang="ko-KR" altLang="en-US" sz="2800" dirty="0" err="1">
                <a:solidFill>
                  <a:schemeClr val="bg1"/>
                </a:solidFill>
              </a:rPr>
              <a:t>달라진점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4FDA2F-BBF5-486B-B126-E264FFCF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140" y="509741"/>
            <a:ext cx="5699887" cy="713550"/>
          </a:xfrm>
        </p:spPr>
        <p:txBody>
          <a:bodyPr anchor="ctr">
            <a:normAutofit/>
          </a:bodyPr>
          <a:lstStyle/>
          <a:p>
            <a:pPr indent="0" latinLnBrk="0">
              <a:buNone/>
            </a:pPr>
            <a:r>
              <a:rPr lang="ko-KR" altLang="en-US" sz="1800" dirty="0"/>
              <a:t>요일과 시간 원하는 건물을 테이블에서 선택</a:t>
            </a:r>
            <a:endParaRPr lang="en-US" altLang="ko-KR" sz="1800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0BE9310-FE4D-4551-AC9E-4DA53846407F}"/>
              </a:ext>
            </a:extLst>
          </p:cNvPr>
          <p:cNvSpPr/>
          <p:nvPr/>
        </p:nvSpPr>
        <p:spPr>
          <a:xfrm>
            <a:off x="7751718" y="1353630"/>
            <a:ext cx="885714" cy="7135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ABBC9-1B79-452B-9242-687D6CD4A12C}"/>
              </a:ext>
            </a:extLst>
          </p:cNvPr>
          <p:cNvSpPr txBox="1"/>
          <p:nvPr/>
        </p:nvSpPr>
        <p:spPr>
          <a:xfrm>
            <a:off x="5774850" y="2315301"/>
            <a:ext cx="551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Datlist</a:t>
            </a:r>
            <a:r>
              <a:rPr lang="ko-KR" altLang="en-US" dirty="0"/>
              <a:t>를 이용한 리스트에서 </a:t>
            </a:r>
            <a:r>
              <a:rPr lang="en-US" altLang="ko-KR" dirty="0"/>
              <a:t>input</a:t>
            </a:r>
            <a:r>
              <a:rPr lang="ko-KR" altLang="en-US" dirty="0"/>
              <a:t>박스를 통한 선택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73C299-4BCA-4EBF-91B9-432AF2BCA6BA}"/>
              </a:ext>
            </a:extLst>
          </p:cNvPr>
          <p:cNvSpPr txBox="1">
            <a:spLocks/>
          </p:cNvSpPr>
          <p:nvPr/>
        </p:nvSpPr>
        <p:spPr>
          <a:xfrm>
            <a:off x="5682140" y="3245220"/>
            <a:ext cx="5699887" cy="71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latinLnBrk="0">
              <a:buFont typeface="Arial" panose="020B0604020202020204" pitchFamily="34" charset="0"/>
              <a:buNone/>
            </a:pPr>
            <a:r>
              <a:rPr lang="ko-KR" altLang="en-US" sz="1800" dirty="0"/>
              <a:t>학교 전체 수업 데이터를 받아와서 구현</a:t>
            </a:r>
            <a:endParaRPr lang="en-US" altLang="ko-KR" sz="18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4D990C0-0152-4D33-896A-C031B17E14B7}"/>
              </a:ext>
            </a:extLst>
          </p:cNvPr>
          <p:cNvSpPr/>
          <p:nvPr/>
        </p:nvSpPr>
        <p:spPr>
          <a:xfrm>
            <a:off x="7850328" y="3971327"/>
            <a:ext cx="885714" cy="7135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0F923-86A2-4C85-95B4-1E7E0055B7B0}"/>
              </a:ext>
            </a:extLst>
          </p:cNvPr>
          <p:cNvSpPr txBox="1"/>
          <p:nvPr/>
        </p:nvSpPr>
        <p:spPr>
          <a:xfrm>
            <a:off x="5687208" y="4932998"/>
            <a:ext cx="57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글로벌 소프트웨어 융합전공의 </a:t>
            </a:r>
            <a:r>
              <a:rPr lang="ko-KR" altLang="en-US"/>
              <a:t>수업만 받아와서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02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9-06-06 15-02-45-200">
            <a:hlinkClick r:id="" action="ppaction://media"/>
            <a:extLst>
              <a:ext uri="{FF2B5EF4-FFF2-40B4-BE49-F238E27FC236}">
                <a16:creationId xmlns:a16="http://schemas.microsoft.com/office/drawing/2014/main" id="{F875A578-2108-4D6F-8E69-7EB32E4995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85244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059CAA-D733-4239-8CA8-4A5C729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frame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8EF9D-59B7-4ED6-9D97-9908281CB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ko-KR" altLang="en-US" sz="2400">
              <a:solidFill>
                <a:srgbClr val="0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AE0470-9B40-4B32-99BE-DDA7469D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297" y="1384433"/>
            <a:ext cx="6727703" cy="3784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6E61F2-7E95-4532-B7D7-2CF5BD4DC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87" y="4980601"/>
            <a:ext cx="10920801" cy="10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059CAA-D733-4239-8CA8-4A5C729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시간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8EF9D-59B7-4ED6-9D97-9908281CB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ko-KR" altLang="en-US" sz="2400" dirty="0">
              <a:solidFill>
                <a:srgbClr val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631703-3D7F-437E-8FCA-9B4E4BF9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16" y="801866"/>
            <a:ext cx="6697453" cy="1365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5FB01E-E61F-4CD1-B242-68D376D9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17" y="2445905"/>
            <a:ext cx="6568908" cy="36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8D571-7FC1-43B1-9E49-9B70A846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4526280"/>
            <a:ext cx="741068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</a:t>
            </a:r>
            <a:r>
              <a:rPr lang="ko-KR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조</a:t>
            </a:r>
            <a:endParaRPr lang="en-US" altLang="ko-KR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403B4-A148-45CB-8BD7-F2B947F14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95293"/>
            <a:ext cx="5676637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algn="l" latinLnBrk="0"/>
            <a:r>
              <a:rPr lang="ko-KR" altLang="en-US" sz="1800" dirty="0"/>
              <a:t>권혁진 </a:t>
            </a:r>
            <a:r>
              <a:rPr lang="en-US" altLang="ko-KR" sz="1800" dirty="0"/>
              <a:t>2017117938</a:t>
            </a:r>
          </a:p>
          <a:p>
            <a:pPr marL="228600" algn="l" latinLnBrk="0"/>
            <a:r>
              <a:rPr lang="ko-KR" altLang="en-US" sz="1800" dirty="0"/>
              <a:t>정민욱 </a:t>
            </a:r>
            <a:r>
              <a:rPr lang="en-US" altLang="ko-KR" sz="1800" dirty="0"/>
              <a:t>2018112736</a:t>
            </a:r>
          </a:p>
          <a:p>
            <a:pPr marL="228600" algn="l" latinLnBrk="0"/>
            <a:r>
              <a:rPr lang="ko-KR" altLang="en-US" sz="1800" dirty="0"/>
              <a:t>조은일 </a:t>
            </a:r>
            <a:r>
              <a:rPr lang="en-US" altLang="ko-KR" sz="1800" dirty="0"/>
              <a:t>2018110182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b="1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81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</Words>
  <Application>Microsoft Office PowerPoint</Application>
  <PresentationFormat>와이드스크린</PresentationFormat>
  <Paragraphs>13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Calibri</vt:lpstr>
      <vt:lpstr>Office Theme</vt:lpstr>
      <vt:lpstr>Final Project</vt:lpstr>
      <vt:lpstr>기존 계획과 달라진점</vt:lpstr>
      <vt:lpstr>PowerPoint 프레젠테이션</vt:lpstr>
      <vt:lpstr>frame</vt:lpstr>
      <vt:lpstr>시간 문제</vt:lpstr>
      <vt:lpstr>7조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정 민욱</dc:creator>
  <cp:lastModifiedBy>정 민욱</cp:lastModifiedBy>
  <cp:revision>4</cp:revision>
  <dcterms:created xsi:type="dcterms:W3CDTF">2019-06-06T06:15:08Z</dcterms:created>
  <dcterms:modified xsi:type="dcterms:W3CDTF">2019-06-07T03:09:34Z</dcterms:modified>
</cp:coreProperties>
</file>